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4D7411C-9985-42F3-A1D3-E5A3A69F3F37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90EE-1DF6-43C1-98BB-774BD12D3B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411C-9985-42F3-A1D3-E5A3A69F3F37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90EE-1DF6-43C1-98BB-774BD12D3B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411C-9985-42F3-A1D3-E5A3A69F3F37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90EE-1DF6-43C1-98BB-774BD12D3B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411C-9985-42F3-A1D3-E5A3A69F3F37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90EE-1DF6-43C1-98BB-774BD12D3B5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411C-9985-42F3-A1D3-E5A3A69F3F37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90EE-1DF6-43C1-98BB-774BD12D3B5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411C-9985-42F3-A1D3-E5A3A69F3F37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90EE-1DF6-43C1-98BB-774BD12D3B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411C-9985-42F3-A1D3-E5A3A69F3F37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90EE-1DF6-43C1-98BB-774BD12D3B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411C-9985-42F3-A1D3-E5A3A69F3F37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90EE-1DF6-43C1-98BB-774BD12D3B5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411C-9985-42F3-A1D3-E5A3A69F3F37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90EE-1DF6-43C1-98BB-774BD12D3B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411C-9985-42F3-A1D3-E5A3A69F3F37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90EE-1DF6-43C1-98BB-774BD12D3B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411C-9985-42F3-A1D3-E5A3A69F3F37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90EE-1DF6-43C1-98BB-774BD12D3B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4D7411C-9985-42F3-A1D3-E5A3A69F3F37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ED590EE-1DF6-43C1-98BB-774BD12D3B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xtranormal.com/watch/13661279/intellectual-prorperty-music-download" TargetMode="External"/><Relationship Id="rId2" Type="http://schemas.openxmlformats.org/officeDocument/2006/relationships/hyperlink" Target="http://www.xtranormal.com/profile/8353176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447800"/>
            <a:ext cx="7772400" cy="1470025"/>
          </a:xfrm>
        </p:spPr>
        <p:txBody>
          <a:bodyPr>
            <a:normAutofit/>
          </a:bodyPr>
          <a:lstStyle/>
          <a:p>
            <a:r>
              <a:rPr lang="en-US" smtClean="0"/>
              <a:t>~Music Software~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505200"/>
            <a:ext cx="5943600" cy="2895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i="0" u="sng" dirty="0" smtClean="0">
                <a:solidFill>
                  <a:schemeClr val="tx1"/>
                </a:solidFill>
              </a:rPr>
              <a:t>Martha Herrera </a:t>
            </a:r>
          </a:p>
          <a:p>
            <a:pPr>
              <a:lnSpc>
                <a:spcPct val="100000"/>
              </a:lnSpc>
            </a:pPr>
            <a:r>
              <a:rPr lang="en-US" sz="2800" i="0" u="sng" dirty="0" smtClean="0">
                <a:solidFill>
                  <a:schemeClr val="tx1"/>
                </a:solidFill>
              </a:rPr>
              <a:t>Teresa Mendez</a:t>
            </a:r>
          </a:p>
          <a:p>
            <a:pPr>
              <a:lnSpc>
                <a:spcPct val="100000"/>
              </a:lnSpc>
            </a:pPr>
            <a:r>
              <a:rPr lang="en-US" sz="2800" i="0" u="sng" dirty="0" smtClean="0">
                <a:solidFill>
                  <a:schemeClr val="tx1"/>
                </a:solidFill>
              </a:rPr>
              <a:t>Rosa Manzo</a:t>
            </a:r>
          </a:p>
          <a:p>
            <a:pPr>
              <a:lnSpc>
                <a:spcPct val="100000"/>
              </a:lnSpc>
            </a:pPr>
            <a:r>
              <a:rPr lang="en-US" sz="2800" i="0" u="sng" dirty="0" smtClean="0">
                <a:solidFill>
                  <a:schemeClr val="tx1"/>
                </a:solidFill>
              </a:rPr>
              <a:t>Maribel Mateo </a:t>
            </a:r>
            <a:endParaRPr lang="en-US" sz="2800" i="0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3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 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371600" y="2362200"/>
            <a:ext cx="6400800" cy="2438400"/>
          </a:xfrm>
        </p:spPr>
        <p:txBody>
          <a:bodyPr>
            <a:normAutofit fontScale="77500" lnSpcReduction="20000"/>
          </a:bodyPr>
          <a:lstStyle/>
          <a:p>
            <a:pPr marL="285750" indent="-285750"/>
            <a:r>
              <a:rPr lang="en-US" sz="2800" dirty="0"/>
              <a:t>Internal programing of computers that supports musical </a:t>
            </a:r>
            <a:r>
              <a:rPr lang="en-US" sz="2800" dirty="0" smtClean="0"/>
              <a:t>production.</a:t>
            </a:r>
          </a:p>
          <a:p>
            <a:pPr marL="285750" indent="-285750"/>
            <a:r>
              <a:rPr lang="en-US" sz="2800" dirty="0" smtClean="0"/>
              <a:t>It’s a downloading Software or app to get free music.</a:t>
            </a:r>
          </a:p>
          <a:p>
            <a:pPr marL="285750" indent="-285750"/>
            <a:r>
              <a:rPr lang="en-US" sz="2800" dirty="0" smtClean="0"/>
              <a:t>A way to share music without any copyright.</a:t>
            </a:r>
          </a:p>
          <a:p>
            <a:pPr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50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 issue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95400" y="2438400"/>
            <a:ext cx="6400800" cy="3048001"/>
          </a:xfrm>
        </p:spPr>
        <p:txBody>
          <a:bodyPr/>
          <a:lstStyle/>
          <a:p>
            <a:r>
              <a:rPr lang="en-US" sz="2400" dirty="0" smtClean="0"/>
              <a:t>Free Music that you can share with a friend.</a:t>
            </a:r>
          </a:p>
          <a:p>
            <a:r>
              <a:rPr lang="en-US" sz="2400" dirty="0" smtClean="0"/>
              <a:t>Instead of paying $15 for an album you can download it for free on the internet.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84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 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 Hear free music on any electrical device.</a:t>
            </a:r>
          </a:p>
          <a:p>
            <a:r>
              <a:rPr lang="en-US" sz="2400" dirty="0"/>
              <a:t>Hearing free music like you paid for it.</a:t>
            </a:r>
          </a:p>
          <a:p>
            <a:pPr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64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 issue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Viruses </a:t>
            </a:r>
          </a:p>
          <a:p>
            <a:r>
              <a:rPr lang="en-US" sz="2400" dirty="0" smtClean="0"/>
              <a:t>Future consequences – fine</a:t>
            </a:r>
          </a:p>
          <a:p>
            <a:r>
              <a:rPr lang="en-US" sz="2400" dirty="0"/>
              <a:t>Illegal – against the law </a:t>
            </a:r>
          </a:p>
          <a:p>
            <a:r>
              <a:rPr lang="en-US" sz="2400" dirty="0"/>
              <a:t>Stealing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58648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MUSIC SOFTWARE VIDEO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http://www.xtranormal.com/profile/8353176/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www.xtranormal.com/watch/13661279/intellectual-prorperty-music-download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37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116</TotalTime>
  <Words>118</Words>
  <Application>Microsoft Office PowerPoint</Application>
  <PresentationFormat>On-screen Show (4:3)</PresentationFormat>
  <Paragraphs>23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Couture</vt:lpstr>
      <vt:lpstr>~Music Software~ </vt:lpstr>
      <vt:lpstr>What Is it ?</vt:lpstr>
      <vt:lpstr>Pro issue </vt:lpstr>
      <vt:lpstr>Pro issue</vt:lpstr>
      <vt:lpstr>Con issue </vt:lpstr>
      <vt:lpstr>MUSIC SOFTWARE VIDEO</vt:lpstr>
    </vt:vector>
  </TitlesOfParts>
  <Company>Los Angeles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Intellectual Property: Music Software</dc:title>
  <dc:creator>AOIT Administrator</dc:creator>
  <cp:lastModifiedBy>lausd_user</cp:lastModifiedBy>
  <cp:revision>12</cp:revision>
  <dcterms:created xsi:type="dcterms:W3CDTF">2012-09-12T18:05:51Z</dcterms:created>
  <dcterms:modified xsi:type="dcterms:W3CDTF">2015-01-16T22:39:13Z</dcterms:modified>
</cp:coreProperties>
</file>